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7" r:id="rId10"/>
    <p:sldId id="268" r:id="rId11"/>
    <p:sldId id="270" r:id="rId12"/>
    <p:sldId id="271" r:id="rId13"/>
    <p:sldId id="269" r:id="rId14"/>
    <p:sldId id="265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14.12.2015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1340768"/>
            <a:ext cx="8062912" cy="71993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Ученик - партнёр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учителя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499992" y="4221088"/>
            <a:ext cx="5111205" cy="2160240"/>
          </a:xfrm>
        </p:spPr>
        <p:txBody>
          <a:bodyPr>
            <a:normAutofit/>
          </a:bodyPr>
          <a:lstStyle/>
          <a:p>
            <a:pPr algn="l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Учитель информатики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МОУ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- СОШ № 1</a:t>
            </a:r>
          </a:p>
          <a:p>
            <a:pPr algn="l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г. Маркса 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Мальцев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Сергей Павлович </a:t>
            </a:r>
          </a:p>
          <a:p>
            <a:pPr eaLnBrk="1" hangingPunct="1"/>
            <a:endParaRPr lang="ru-RU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257307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59632" y="476672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ru-RU" sz="4000" dirty="0"/>
              <a:t> </a:t>
            </a:r>
            <a:r>
              <a:rPr lang="ru-RU" sz="4000" dirty="0" smtClean="0"/>
              <a:t>    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Образовательный проект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2204864"/>
            <a:ext cx="8229600" cy="4895850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-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совместная проектная и/или исследовательская деятельность ученика и учителя, направленная на достижение образовательных целей и результатов посредством опыта творческой, продуктивной деятельности, с целью развития базовых компетентностей и индивидуальных способностей обучающихся.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Формы  ОП: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учебно-исследовательский (в качестве основы берется модель и методология научного исследования);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эстетико-ориентированный (индивидуальное или коллективное творчество),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социальный (иметь целью какое-либо социальное преобразование на уровне школы, населённого пункта).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None/>
            </a:pPr>
            <a:endParaRPr lang="ru-RU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74958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3717032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Раскрыть индивидуальные способности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человека!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4389120"/>
          </a:xfrm>
        </p:spPr>
        <p:txBody>
          <a:bodyPr>
            <a:normAutofit/>
          </a:bodyPr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 активной, самостоятельной и инициативной позиции учащихся в учении;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общеучебных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умений и навыков;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  умений, непосредственно сопряженных с опытом их применения в практической деятельности;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Приоритетная направленность на развитие познавательного интереса.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924944"/>
            <a:ext cx="82296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Ученик … и не только…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2468880"/>
            <a:ext cx="82296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Ученики осваивают уровни!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4389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Учись всегда! 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38912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11100" b="1" dirty="0" smtClean="0">
                <a:latin typeface="Times New Roman" pitchFamily="18" charset="0"/>
                <a:cs typeface="Times New Roman" pitchFamily="18" charset="0"/>
              </a:rPr>
              <a:t>Продукты совместной деятельности</a:t>
            </a:r>
          </a:p>
          <a:p>
            <a:pPr algn="ctr">
              <a:buNone/>
            </a:pPr>
            <a:endParaRPr lang="ru-RU" sz="111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Благоустройство школьного двора;</a:t>
            </a:r>
          </a:p>
          <a:p>
            <a:pPr lvl="0"/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Оборудование спортивной площадки;</a:t>
            </a:r>
          </a:p>
          <a:p>
            <a:pPr lvl="0"/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Природа родного края;</a:t>
            </a:r>
          </a:p>
          <a:p>
            <a:pPr lvl="0"/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Звонкая струна;</a:t>
            </a:r>
          </a:p>
          <a:p>
            <a:pPr lvl="0"/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Оформление и оборудование кабинета информатики;</a:t>
            </a:r>
          </a:p>
          <a:p>
            <a:pPr lvl="0"/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Создание электронных ресурсов;</a:t>
            </a:r>
          </a:p>
          <a:p>
            <a:pPr lvl="0"/>
            <a:r>
              <a:rPr lang="ru-RU" sz="11200" dirty="0" smtClean="0">
                <a:latin typeface="Times New Roman" pitchFamily="18" charset="0"/>
                <a:cs typeface="Times New Roman" pitchFamily="18" charset="0"/>
              </a:rPr>
              <a:t>Исследовательская деятельность.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Папа\Desktop\Новая папка\IMG_12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88023" y="3284984"/>
            <a:ext cx="3936437" cy="2952328"/>
          </a:xfrm>
          <a:prstGeom prst="rect">
            <a:avLst/>
          </a:prstGeom>
          <a:noFill/>
        </p:spPr>
      </p:pic>
      <p:pic>
        <p:nvPicPr>
          <p:cNvPr id="1038" name="Picture 14" descr="C:\Users\Папа\Desktop\Новая папка\Изображение 09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3356992"/>
            <a:ext cx="4108715" cy="3081536"/>
          </a:xfrm>
          <a:prstGeom prst="rect">
            <a:avLst/>
          </a:prstGeom>
          <a:noFill/>
        </p:spPr>
      </p:pic>
      <p:pic>
        <p:nvPicPr>
          <p:cNvPr id="19" name="Picture 3" descr="C:\Users\Папа\Desktop\Новая папка\DSCN8996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5576" y="332656"/>
            <a:ext cx="3888432" cy="2916323"/>
          </a:xfrm>
          <a:prstGeom prst="rect">
            <a:avLst/>
          </a:prstGeom>
          <a:noFill/>
        </p:spPr>
      </p:pic>
      <p:pic>
        <p:nvPicPr>
          <p:cNvPr id="20" name="Picture 2" descr="C:\Users\Папа\Desktop\Новая папка\DSCN899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20072" y="345232"/>
            <a:ext cx="3600400" cy="2700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C:\Users\Папа\Desktop\Новая папка\Изображение 0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7544" y="3284984"/>
            <a:ext cx="4204725" cy="3153544"/>
          </a:xfrm>
          <a:prstGeom prst="rect">
            <a:avLst/>
          </a:prstGeom>
          <a:noFill/>
        </p:spPr>
      </p:pic>
      <p:pic>
        <p:nvPicPr>
          <p:cNvPr id="6" name="Picture 9" descr="C:\Users\Папа\Desktop\Новая папка\IMG_465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620688"/>
            <a:ext cx="3552395" cy="2664296"/>
          </a:xfrm>
          <a:prstGeom prst="rect">
            <a:avLst/>
          </a:prstGeom>
          <a:noFill/>
        </p:spPr>
      </p:pic>
      <p:pic>
        <p:nvPicPr>
          <p:cNvPr id="7" name="Picture 8" descr="C:\Users\Папа\Desktop\Новая папка\IMG_464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88024" y="3591018"/>
            <a:ext cx="2088232" cy="1566174"/>
          </a:xfrm>
          <a:prstGeom prst="rect">
            <a:avLst/>
          </a:prstGeom>
          <a:noFill/>
        </p:spPr>
      </p:pic>
      <p:pic>
        <p:nvPicPr>
          <p:cNvPr id="9" name="Picture 11" descr="C:\Users\Папа\Desktop\Новая папка\IMG_4671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95536" y="620688"/>
            <a:ext cx="3888432" cy="2916324"/>
          </a:xfrm>
          <a:prstGeom prst="rect">
            <a:avLst/>
          </a:prstGeom>
          <a:noFill/>
        </p:spPr>
      </p:pic>
      <p:pic>
        <p:nvPicPr>
          <p:cNvPr id="10" name="Picture 5" descr="C:\Users\Папа\Desktop\Новая папка\IMG_1196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236296" y="3573016"/>
            <a:ext cx="1824203" cy="1368152"/>
          </a:xfrm>
          <a:prstGeom prst="rect">
            <a:avLst/>
          </a:prstGeom>
          <a:noFill/>
        </p:spPr>
      </p:pic>
      <p:pic>
        <p:nvPicPr>
          <p:cNvPr id="11" name="Picture 4" descr="C:\Users\Папа\Desktop\Новая папка\IMG_1193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220072" y="5085184"/>
            <a:ext cx="2304256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Оборудование кабинета информатики\Фото для проекта\IMG_594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7544" y="548680"/>
            <a:ext cx="2154965" cy="16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G:\Оборудование кабинета информатики\Фото для проекта\IMG_594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491880" y="1052736"/>
            <a:ext cx="1962374" cy="1471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G:\Оборудование кабинета информатики\Фото для проекта\IMG_594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24128" y="476672"/>
            <a:ext cx="2630066" cy="179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G:\Оборудование кабинета информатики\Фото для проекта\IMG_5943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0856" y="2564904"/>
            <a:ext cx="2978434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J:\Исследовательские работы учащихся МОУ-СОШ с. Павловка по информатике\Оборудование кабинета информатики\Фото для проекта\IMG_5945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436096" y="2636912"/>
            <a:ext cx="316952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Администратор\Рабочий стол\Интернет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203848" y="4941168"/>
            <a:ext cx="2038872" cy="1631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2460620"/>
          </a:xfrm>
        </p:spPr>
        <p:txBody>
          <a:bodyPr/>
          <a:lstStyle/>
          <a:p>
            <a:pPr marL="54864" indent="0" algn="ctr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Игра по сети и осваивание</a:t>
            </a: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 WWW</a:t>
            </a:r>
            <a:r>
              <a:rPr lang="ru-RU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</a:rPr>
              <a:t>. </a:t>
            </a:r>
            <a:endParaRPr lang="ru-RU" dirty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</a:endParaRPr>
          </a:p>
        </p:txBody>
      </p:sp>
      <p:pic>
        <p:nvPicPr>
          <p:cNvPr id="17411" name="Picture 2" descr="J:\Исследовательские работы учащихся МОУ-СОШ с. Павловка по информатике\Оборудование кабинета информатики\Фото для проекта\IMG_593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357188" y="3429000"/>
            <a:ext cx="4267200" cy="3200400"/>
          </a:xfrm>
          <a:noFill/>
        </p:spPr>
      </p:pic>
      <p:pic>
        <p:nvPicPr>
          <p:cNvPr id="17412" name="Picture 3" descr="J:\Исследовательские работы учащихся МОУ-СОШ с. Павловка по информатике\Оборудование кабинета информатики\Фото для проекта\IMG_594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86313" y="3429000"/>
            <a:ext cx="4143375" cy="310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Папа\Desktop\Новая папка\IMG_228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7544" y="548680"/>
            <a:ext cx="3744416" cy="2808312"/>
          </a:xfrm>
          <a:prstGeom prst="rect">
            <a:avLst/>
          </a:prstGeom>
          <a:noFill/>
        </p:spPr>
      </p:pic>
      <p:pic>
        <p:nvPicPr>
          <p:cNvPr id="5" name="Picture 12" descr="C:\Users\Папа\Desktop\Новая папка\IMG_778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7544" y="3861048"/>
            <a:ext cx="3768417" cy="2826314"/>
          </a:xfrm>
          <a:prstGeom prst="rect">
            <a:avLst/>
          </a:prstGeom>
          <a:noFill/>
        </p:spPr>
      </p:pic>
      <p:pic>
        <p:nvPicPr>
          <p:cNvPr id="1026" name="Picture 2" descr="E:\Информатика 2015 год. Начата 15.08.2015 года\Исследовательская деятельность\Получение и передача информации на расстоянии\Фото\DSCN2767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476672"/>
            <a:ext cx="3936646" cy="2952328"/>
          </a:xfrm>
          <a:prstGeom prst="rect">
            <a:avLst/>
          </a:prstGeom>
          <a:noFill/>
        </p:spPr>
      </p:pic>
      <p:pic>
        <p:nvPicPr>
          <p:cNvPr id="1027" name="Picture 3" descr="E:\Информатика 2015 год. Начата 15.08.2015 года\Исследовательская деятельность\Работа по получению и передаче информации на февраль 2009 года\IMG_2604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620012" y="3717032"/>
            <a:ext cx="3984436" cy="29885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Мир профессий разнообразен. </a:t>
            </a: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 каждый выбирает своё…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                                         Библиография: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1. </a:t>
            </a:r>
            <a:r>
              <a:rPr lang="ru-RU" dirty="0" err="1" smtClean="0"/>
              <a:t>Бельфер</a:t>
            </a:r>
            <a:r>
              <a:rPr lang="ru-RU" dirty="0" smtClean="0"/>
              <a:t> М. Несколько слов об исследовательских работах школьников . Литература: изд. дом «Первое сентября» – 2006. – № 17. </a:t>
            </a:r>
            <a:br>
              <a:rPr lang="ru-RU" dirty="0" smtClean="0"/>
            </a:br>
            <a:r>
              <a:rPr lang="ru-RU" dirty="0" smtClean="0"/>
              <a:t>2. </a:t>
            </a:r>
            <a:r>
              <a:rPr lang="ru-RU" dirty="0" err="1" smtClean="0"/>
              <a:t>Брыкова</a:t>
            </a:r>
            <a:r>
              <a:rPr lang="ru-RU" dirty="0" smtClean="0"/>
              <a:t> О.В. Проектная деятельность в учебном процессе . М.: Чистые пруды, 2006. – 32 с. (Библиотечка "Первого сентября"). </a:t>
            </a:r>
            <a:br>
              <a:rPr lang="ru-RU" dirty="0" smtClean="0"/>
            </a:br>
            <a:r>
              <a:rPr lang="ru-RU" dirty="0" smtClean="0"/>
              <a:t>3. Головко О. Научно-практическая деятельность школьников. – Народное образование – № 3, 2003 г.. </a:t>
            </a:r>
            <a:br>
              <a:rPr lang="ru-RU" dirty="0" smtClean="0"/>
            </a:br>
            <a:r>
              <a:rPr lang="ru-RU" dirty="0" smtClean="0"/>
              <a:t>4. </a:t>
            </a:r>
            <a:r>
              <a:rPr lang="ru-RU" dirty="0" err="1" smtClean="0"/>
              <a:t>Ивочкина</a:t>
            </a:r>
            <a:r>
              <a:rPr lang="ru-RU" dirty="0" smtClean="0"/>
              <a:t> Т. Организация научно-исследовательской деятельности учащихся. – Народное образование – №3, 2000 г.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115</TotalTime>
  <Words>227</Words>
  <Application>Microsoft Office PowerPoint</Application>
  <PresentationFormat>Экран (4:3)</PresentationFormat>
  <Paragraphs>33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  Ученик - партнёр учителя</vt:lpstr>
      <vt:lpstr>      Образовательный проект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Игра по сети и осваивание WWW. 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Образовательный проект  Ученик-партнер учителя</dc:title>
  <dc:creator>Папа</dc:creator>
  <cp:lastModifiedBy>Папа</cp:lastModifiedBy>
  <cp:revision>15</cp:revision>
  <dcterms:created xsi:type="dcterms:W3CDTF">2015-12-13T12:54:20Z</dcterms:created>
  <dcterms:modified xsi:type="dcterms:W3CDTF">2015-12-14T06:04:55Z</dcterms:modified>
</cp:coreProperties>
</file>